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F9C1-02CD-41BB-BCF2-2E84422DB248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4032-EED7-40DB-BFC9-C615A48C43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1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F9C1-02CD-41BB-BCF2-2E84422DB248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4032-EED7-40DB-BFC9-C615A48C43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4692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F9C1-02CD-41BB-BCF2-2E84422DB248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4032-EED7-40DB-BFC9-C615A48C43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98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F9C1-02CD-41BB-BCF2-2E84422DB248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4032-EED7-40DB-BFC9-C615A48C43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85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F9C1-02CD-41BB-BCF2-2E84422DB248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4032-EED7-40DB-BFC9-C615A48C43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073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F9C1-02CD-41BB-BCF2-2E84422DB248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4032-EED7-40DB-BFC9-C615A48C43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698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F9C1-02CD-41BB-BCF2-2E84422DB248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4032-EED7-40DB-BFC9-C615A48C43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019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F9C1-02CD-41BB-BCF2-2E84422DB248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4032-EED7-40DB-BFC9-C615A48C43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0009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F9C1-02CD-41BB-BCF2-2E84422DB248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4032-EED7-40DB-BFC9-C615A48C43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69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F9C1-02CD-41BB-BCF2-2E84422DB248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4032-EED7-40DB-BFC9-C615A48C43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904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F9C1-02CD-41BB-BCF2-2E84422DB248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4032-EED7-40DB-BFC9-C615A48C43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542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EF9C1-02CD-41BB-BCF2-2E84422DB248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54032-EED7-40DB-BFC9-C615A48C43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6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11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9144000" y="2024017"/>
            <a:ext cx="2975366" cy="44012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endParaRPr lang="fr-FR" sz="2800" b="1" dirty="0" smtClean="0"/>
          </a:p>
          <a:p>
            <a:endParaRPr lang="fr-FR" sz="2800" b="1" dirty="0"/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/>
          </a:p>
          <a:p>
            <a:r>
              <a:rPr lang="fr-FR" sz="2800" b="1" dirty="0" smtClean="0"/>
              <a:t>Champions de la </a:t>
            </a:r>
          </a:p>
          <a:p>
            <a:r>
              <a:rPr lang="fr-FR" sz="2800" b="1" dirty="0" smtClean="0"/>
              <a:t>Drôme cinquième </a:t>
            </a:r>
          </a:p>
          <a:p>
            <a:r>
              <a:rPr lang="fr-FR" sz="2800" b="1" dirty="0" smtClean="0"/>
              <a:t>Division CDC, </a:t>
            </a:r>
          </a:p>
          <a:p>
            <a:r>
              <a:rPr lang="fr-FR" sz="2800" b="1" dirty="0" smtClean="0"/>
              <a:t>accèdent à la </a:t>
            </a:r>
          </a:p>
          <a:p>
            <a:r>
              <a:rPr lang="fr-FR" sz="2800" b="1" dirty="0" smtClean="0"/>
              <a:t>quatrième division</a:t>
            </a:r>
            <a:endParaRPr lang="fr-FR" sz="2800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7595" y="145880"/>
            <a:ext cx="2360834" cy="34956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  <p:sp>
        <p:nvSpPr>
          <p:cNvPr id="4" name="ZoneTexte 3"/>
          <p:cNvSpPr txBox="1"/>
          <p:nvPr/>
        </p:nvSpPr>
        <p:spPr>
          <a:xfrm>
            <a:off x="97249" y="6104893"/>
            <a:ext cx="8949501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En haut de gauche à droite: BARNIER Guillaume, MOUTARD Cédric, CHAUVAL Vivian,</a:t>
            </a:r>
          </a:p>
          <a:p>
            <a:r>
              <a:rPr lang="fr-FR" b="1" dirty="0" smtClean="0"/>
              <a:t>LIENARD Jérôme, En bas: GOZE Edwin, MOUASSIA David, ALAIZE Jean-Yves, RICOU Gérard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54038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46</Words>
  <Application>Microsoft Office PowerPoint</Application>
  <PresentationFormat>Grand écran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Thierry COMBE</dc:creator>
  <cp:lastModifiedBy>Thierry COMBE</cp:lastModifiedBy>
  <cp:revision>2</cp:revision>
  <dcterms:created xsi:type="dcterms:W3CDTF">2021-11-10T08:21:13Z</dcterms:created>
  <dcterms:modified xsi:type="dcterms:W3CDTF">2021-11-10T08:23:27Z</dcterms:modified>
</cp:coreProperties>
</file>